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4A99E-59F1-4BEB-9E24-C584055823B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21339-BFBA-403A-9219-CE2000590F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pizza .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105400"/>
            <a:ext cx="56673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http://ts4.mm.bing.net/th?id=H.4744075985816027&amp;w=127&amp;h=172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2133600"/>
            <a:ext cx="1438275" cy="1947900"/>
          </a:xfrm>
          <a:prstGeom prst="rect">
            <a:avLst/>
          </a:prstGeom>
          <a:noFill/>
        </p:spPr>
      </p:pic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4724400" y="2438400"/>
          <a:ext cx="1543050" cy="1588434"/>
        </p:xfrm>
        <a:graphic>
          <a:graphicData uri="http://schemas.openxmlformats.org/presentationml/2006/ole">
            <p:oleObj spid="_x0000_s1039" name="Picture" r:id="rId5" imgW="647277" imgH="666314" progId="StaticDib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football.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562600" y="2286000"/>
          <a:ext cx="1543050" cy="1588434"/>
        </p:xfrm>
        <a:graphic>
          <a:graphicData uri="http://schemas.openxmlformats.org/presentationml/2006/ole">
            <p:oleObj spid="_x0000_s4098" name="Picture" r:id="rId3" imgW="647277" imgH="666314" progId="StaticDib">
              <p:embed/>
            </p:oleObj>
          </a:graphicData>
        </a:graphic>
      </p:graphicFrame>
      <p:pic>
        <p:nvPicPr>
          <p:cNvPr id="4100" name="Picture 4" descr="http://ts3.mm.bing.net/th?id=H.4959996848636702&amp;w=178&amp;h=168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752600"/>
            <a:ext cx="1905000" cy="1797978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62047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 milk.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029200" y="2362200"/>
          <a:ext cx="1543050" cy="1588434"/>
        </p:xfrm>
        <a:graphic>
          <a:graphicData uri="http://schemas.openxmlformats.org/presentationml/2006/ole">
            <p:oleObj spid="_x0000_s5122" name="Picture" r:id="rId3" imgW="647277" imgH="666314" progId="StaticDib">
              <p:embed/>
            </p:oleObj>
          </a:graphicData>
        </a:graphic>
      </p:graphicFrame>
      <p:pic>
        <p:nvPicPr>
          <p:cNvPr id="5124" name="Picture 4" descr="http://ts3.mm.bing.net/th?id=H.4554582079243254&amp;w=107&amp;h=171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371600"/>
            <a:ext cx="1600200" cy="2557331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5315393"/>
            <a:ext cx="3352800" cy="81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5257800"/>
            <a:ext cx="170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video games.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943600" y="2209800"/>
          <a:ext cx="1543050" cy="1588434"/>
        </p:xfrm>
        <a:graphic>
          <a:graphicData uri="http://schemas.openxmlformats.org/presentationml/2006/ole">
            <p:oleObj spid="_x0000_s18434" name="Picture" r:id="rId3" imgW="647277" imgH="666314" progId="StaticDib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5257800"/>
            <a:ext cx="170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5257800"/>
            <a:ext cx="3305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http://ts2.mm.bing.net/th?id=H.4648375562012805&amp;w=286&amp;h=181&amp;c=7&amp;rs=1&amp;pid=1.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5187" y="1676400"/>
            <a:ext cx="3085363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</a:t>
            </a:r>
            <a:r>
              <a:rPr lang="en-US" dirty="0" err="1" smtClean="0">
                <a:solidFill>
                  <a:schemeClr val="tx1"/>
                </a:solidFill>
              </a:rPr>
              <a:t>legos</a:t>
            </a:r>
            <a:r>
              <a:rPr lang="en-US" dirty="0" smtClean="0">
                <a:solidFill>
                  <a:schemeClr val="tx1"/>
                </a:solidFill>
              </a:rPr>
              <a:t>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181600" y="2362200"/>
          <a:ext cx="1543050" cy="1588434"/>
        </p:xfrm>
        <a:graphic>
          <a:graphicData uri="http://schemas.openxmlformats.org/presentationml/2006/ole">
            <p:oleObj spid="_x0000_s19458" name="Picture" r:id="rId3" imgW="647277" imgH="666314" progId="StaticDib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257800"/>
            <a:ext cx="170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181600"/>
            <a:ext cx="40100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http://ts3.mm.bing.net/th?id=H.4861423056718882&amp;w=159&amp;h=164&amp;c=7&amp;rs=1&amp;pid=1.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1828800"/>
            <a:ext cx="2142893" cy="2210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ladybugs.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181600" y="2362200"/>
          <a:ext cx="1543050" cy="1588434"/>
        </p:xfrm>
        <a:graphic>
          <a:graphicData uri="http://schemas.openxmlformats.org/presentationml/2006/ole">
            <p:oleObj spid="_x0000_s21506" name="Picture" r:id="rId3" imgW="647277" imgH="666314" progId="StaticDib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257800"/>
            <a:ext cx="170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ts3.mm.bing.net/th?id=H.4566096886040574&amp;w=184&amp;h=186&amp;c=7&amp;rs=1&amp;pid=1.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057400"/>
            <a:ext cx="1371600" cy="1386509"/>
          </a:xfrm>
          <a:prstGeom prst="rect">
            <a:avLst/>
          </a:prstGeom>
          <a:noFill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5181600"/>
            <a:ext cx="3867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153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 like many things.             Do you?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79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12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 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791200" y="2362200"/>
          <a:ext cx="1543050" cy="1588434"/>
        </p:xfrm>
        <a:graphic>
          <a:graphicData uri="http://schemas.openxmlformats.org/presentationml/2006/ole">
            <p:oleObj spid="_x0000_s20482" name="Picture" r:id="rId3" imgW="647277" imgH="666314" progId="StaticDib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181600"/>
            <a:ext cx="170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257800"/>
            <a:ext cx="50196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http://ts4.mm.bing.net/th?id=H.4699472781248811&amp;w=139&amp;h=169&amp;c=7&amp;rs=1&amp;pid=1.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1524000"/>
            <a:ext cx="990600" cy="1204399"/>
          </a:xfrm>
          <a:prstGeom prst="rect">
            <a:avLst/>
          </a:prstGeom>
          <a:noFill/>
        </p:spPr>
      </p:pic>
      <p:pic>
        <p:nvPicPr>
          <p:cNvPr id="20487" name="Picture 7" descr="http://ts3.mm.bing.net/th?id=H.4724667045776078&amp;w=189&amp;h=184&amp;c=7&amp;rs=1&amp;pid=1.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1752600"/>
            <a:ext cx="1295400" cy="1261130"/>
          </a:xfrm>
          <a:prstGeom prst="rect">
            <a:avLst/>
          </a:prstGeom>
          <a:noFill/>
        </p:spPr>
      </p:pic>
      <p:pic>
        <p:nvPicPr>
          <p:cNvPr id="20489" name="Picture 9" descr="http://ts1.mm.bing.net/th?id=H.4940738230224364&amp;w=204&amp;h=188&amp;c=7&amp;rs=1&amp;pid=1.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2819400"/>
            <a:ext cx="1447800" cy="1334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Picture (Device Independent Bitmap)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ESC-Region 19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ATLABPC</dc:creator>
  <cp:lastModifiedBy>ATLABPC</cp:lastModifiedBy>
  <cp:revision>4</cp:revision>
  <dcterms:created xsi:type="dcterms:W3CDTF">2013-09-20T19:29:37Z</dcterms:created>
  <dcterms:modified xsi:type="dcterms:W3CDTF">2013-09-20T20:05:29Z</dcterms:modified>
</cp:coreProperties>
</file>